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1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0660" autoAdjust="0"/>
  </p:normalViewPr>
  <p:slideViewPr>
    <p:cSldViewPr>
      <p:cViewPr varScale="1">
        <p:scale>
          <a:sx n="66" d="100"/>
          <a:sy n="66" d="100"/>
        </p:scale>
        <p:origin x="-65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46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998" y="0"/>
            <a:ext cx="2945646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79"/>
            <a:ext cx="2945646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998" y="9431179"/>
            <a:ext cx="2945646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0A9A1B-F78E-47E5-8B53-BB7EE95D83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2970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46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998" y="0"/>
            <a:ext cx="2945646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5" y="4716383"/>
            <a:ext cx="5439734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79"/>
            <a:ext cx="2945646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998" y="9431179"/>
            <a:ext cx="2945646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F51296-1993-41D8-A9FF-67E6AD50A08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342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790DB-7FBF-4C31-8F49-5D13F0CAD1F0}" type="slidenum">
              <a:rPr lang="en-AU" smtClean="0"/>
              <a:pPr/>
              <a:t>1</a:t>
            </a:fld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294889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4931B-5DA1-4FB0-AABC-DAF280305599}" type="datetime1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C7C0D-4345-4314-8726-535100E58DA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E5423-A8AB-4389-A6A8-8FD7B6EE1DF1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D859-F3A5-47C7-B097-FEFFCAA209A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F6CC4-D316-4CC6-AA11-ADA02E86917D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89DF-E5FA-4295-B868-7263DD491BA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A77E-2FE4-48C3-86BD-1EE246AEB1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0089F-A063-469C-8902-8E136B41361C}" type="datetime1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FD69-D263-4C51-9366-5E6433F2BA1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3D957-90B5-4757-AC8E-281EEE875256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34C6B-BE98-4D57-8B8F-CB990213153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ABD7C-AE44-4869-ADB3-30132B348643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09259-5487-466E-826B-E147E297BB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36DDA-67B2-418B-A6D8-A59B8BE6B809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F4975-0758-4554-B2E8-13B788692A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29656-6AFB-4398-B538-313B840EBB34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E820-27E6-46FF-85AB-53C82E296CC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6AF10-7E78-4FC8-909D-8DFDCE5D1325}" type="datetime1">
              <a:rPr lang="en-US" smtClean="0"/>
              <a:t>9/9/2017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F0B17-B36D-42A7-B2A4-84B13AAE028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2CD01-6D3D-4457-B3FD-AC826DB7CC98}" type="datetime1">
              <a:rPr lang="en-US" smtClean="0"/>
              <a:t>9/9/2017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01BA2-CB32-4C38-BB0E-5B96B38EEB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AU" smtClean="0"/>
              <a:t>© 2015 Innovation and Business Industry Skills Council Ltd</a:t>
            </a: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A4EF735-4BE5-47B0-81DE-62DDAC033DB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6" r:id="rId2"/>
    <p:sldLayoutId id="2147483795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6" r:id="rId9"/>
    <p:sldLayoutId id="2147483792" r:id="rId10"/>
    <p:sldLayoutId id="214748379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229600" cy="768697"/>
          </a:xfrm>
        </p:spPr>
        <p:txBody>
          <a:bodyPr/>
          <a:lstStyle/>
          <a:p>
            <a:r>
              <a:rPr lang="en-AU" dirty="0" smtClean="0"/>
              <a:t>Risk Matrix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842030"/>
              </p:ext>
            </p:extLst>
          </p:nvPr>
        </p:nvGraphicFramePr>
        <p:xfrm>
          <a:off x="357188" y="1988841"/>
          <a:ext cx="8391276" cy="4396627"/>
        </p:xfrm>
        <a:graphic>
          <a:graphicData uri="http://schemas.openxmlformats.org/drawingml/2006/table">
            <a:tbl>
              <a:tblPr/>
              <a:tblGrid>
                <a:gridCol w="1917249"/>
                <a:gridCol w="1242836"/>
                <a:gridCol w="1306943"/>
                <a:gridCol w="1441142"/>
                <a:gridCol w="1172743"/>
                <a:gridCol w="1310363"/>
              </a:tblGrid>
              <a:tr h="133721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A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2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Risk Matrix: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CONSEQUENCE</a:t>
                      </a:r>
                      <a:endParaRPr lang="en-A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83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LIKELIHOOD</a:t>
                      </a:r>
                      <a:endParaRPr lang="en-A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Minor</a:t>
                      </a:r>
                      <a:r>
                        <a:rPr lang="en-AU" sz="1400" b="1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Moderate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Major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Severe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Catastrophic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Almost Certain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in 2 chance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Likely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in 10 chance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Possible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in 100 chance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Unlikely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in 1000 chance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528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0033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Rare</a:t>
                      </a:r>
                      <a:r>
                        <a:rPr lang="en-GB" sz="1400" b="1" i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More than 1 in 1000 chance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8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2005</TotalTime>
  <Words>91</Words>
  <Application>Microsoft Office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Risk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materials</dc:title>
  <dc:creator>steve</dc:creator>
  <cp:lastModifiedBy>Joseph Napoli</cp:lastModifiedBy>
  <cp:revision>129</cp:revision>
  <cp:lastPrinted>2016-09-09T23:21:53Z</cp:lastPrinted>
  <dcterms:created xsi:type="dcterms:W3CDTF">2009-03-15T04:31:32Z</dcterms:created>
  <dcterms:modified xsi:type="dcterms:W3CDTF">2017-09-09T06:22:01Z</dcterms:modified>
</cp:coreProperties>
</file>